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0" r:id="rId7"/>
    <p:sldId id="273" r:id="rId8"/>
    <p:sldId id="265" r:id="rId9"/>
    <p:sldId id="261" r:id="rId10"/>
    <p:sldId id="262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66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573F9-0507-43A9-B8E0-5AF7A66163F9}" v="8" dt="2024-11-27T12:48:26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i Nikolai Tofthoj" userId="95d55686-cce6-4b10-9382-6f42e74fb519" providerId="ADAL" clId="{537573F9-0507-43A9-B8E0-5AF7A66163F9}"/>
    <pc:docChg chg="custSel addSld delSld modSld sldOrd">
      <pc:chgData name="Tommi Nikolai Tofthoj" userId="95d55686-cce6-4b10-9382-6f42e74fb519" providerId="ADAL" clId="{537573F9-0507-43A9-B8E0-5AF7A66163F9}" dt="2024-11-27T12:48:38.047" v="379" actId="26606"/>
      <pc:docMkLst>
        <pc:docMk/>
      </pc:docMkLst>
      <pc:sldChg chg="modNotesTx">
        <pc:chgData name="Tommi Nikolai Tofthoj" userId="95d55686-cce6-4b10-9382-6f42e74fb519" providerId="ADAL" clId="{537573F9-0507-43A9-B8E0-5AF7A66163F9}" dt="2024-11-27T12:14:07.741" v="108" actId="20577"/>
        <pc:sldMkLst>
          <pc:docMk/>
          <pc:sldMk cId="3132292746" sldId="256"/>
        </pc:sldMkLst>
      </pc:sldChg>
      <pc:sldChg chg="modNotesTx">
        <pc:chgData name="Tommi Nikolai Tofthoj" userId="95d55686-cce6-4b10-9382-6f42e74fb519" providerId="ADAL" clId="{537573F9-0507-43A9-B8E0-5AF7A66163F9}" dt="2024-11-27T12:12:24.094" v="97" actId="20577"/>
        <pc:sldMkLst>
          <pc:docMk/>
          <pc:sldMk cId="3197610065" sldId="257"/>
        </pc:sldMkLst>
      </pc:sldChg>
      <pc:sldChg chg="modNotesTx">
        <pc:chgData name="Tommi Nikolai Tofthoj" userId="95d55686-cce6-4b10-9382-6f42e74fb519" providerId="ADAL" clId="{537573F9-0507-43A9-B8E0-5AF7A66163F9}" dt="2024-11-27T12:12:30.553" v="102" actId="20577"/>
        <pc:sldMkLst>
          <pc:docMk/>
          <pc:sldMk cId="532825576" sldId="258"/>
        </pc:sldMkLst>
      </pc:sldChg>
      <pc:sldChg chg="addSp modSp mod modNotesTx">
        <pc:chgData name="Tommi Nikolai Tofthoj" userId="95d55686-cce6-4b10-9382-6f42e74fb519" providerId="ADAL" clId="{537573F9-0507-43A9-B8E0-5AF7A66163F9}" dt="2024-11-27T12:11:29.335" v="92" actId="1076"/>
        <pc:sldMkLst>
          <pc:docMk/>
          <pc:sldMk cId="4065112464" sldId="259"/>
        </pc:sldMkLst>
        <pc:picChg chg="add mod">
          <ac:chgData name="Tommi Nikolai Tofthoj" userId="95d55686-cce6-4b10-9382-6f42e74fb519" providerId="ADAL" clId="{537573F9-0507-43A9-B8E0-5AF7A66163F9}" dt="2024-11-27T12:11:29.335" v="92" actId="1076"/>
          <ac:picMkLst>
            <pc:docMk/>
            <pc:sldMk cId="4065112464" sldId="259"/>
            <ac:picMk id="4" creationId="{1C8ADA32-B95E-4AE2-C5CB-A24804B307D6}"/>
          </ac:picMkLst>
        </pc:picChg>
      </pc:sldChg>
      <pc:sldChg chg="modNotesTx">
        <pc:chgData name="Tommi Nikolai Tofthoj" userId="95d55686-cce6-4b10-9382-6f42e74fb519" providerId="ADAL" clId="{537573F9-0507-43A9-B8E0-5AF7A66163F9}" dt="2024-11-27T12:08:37.400" v="9" actId="20577"/>
        <pc:sldMkLst>
          <pc:docMk/>
          <pc:sldMk cId="836316742" sldId="260"/>
        </pc:sldMkLst>
      </pc:sldChg>
      <pc:sldChg chg="modNotesTx">
        <pc:chgData name="Tommi Nikolai Tofthoj" userId="95d55686-cce6-4b10-9382-6f42e74fb519" providerId="ADAL" clId="{537573F9-0507-43A9-B8E0-5AF7A66163F9}" dt="2024-11-27T12:08:44.321" v="19" actId="20577"/>
        <pc:sldMkLst>
          <pc:docMk/>
          <pc:sldMk cId="927763895" sldId="261"/>
        </pc:sldMkLst>
      </pc:sldChg>
      <pc:sldChg chg="modNotesTx">
        <pc:chgData name="Tommi Nikolai Tofthoj" userId="95d55686-cce6-4b10-9382-6f42e74fb519" providerId="ADAL" clId="{537573F9-0507-43A9-B8E0-5AF7A66163F9}" dt="2024-11-27T12:08:48.136" v="24" actId="20577"/>
        <pc:sldMkLst>
          <pc:docMk/>
          <pc:sldMk cId="2664210377" sldId="262"/>
        </pc:sldMkLst>
      </pc:sldChg>
      <pc:sldChg chg="modSp mod modNotesTx">
        <pc:chgData name="Tommi Nikolai Tofthoj" userId="95d55686-cce6-4b10-9382-6f42e74fb519" providerId="ADAL" clId="{537573F9-0507-43A9-B8E0-5AF7A66163F9}" dt="2024-11-27T12:40:49.303" v="372" actId="20577"/>
        <pc:sldMkLst>
          <pc:docMk/>
          <pc:sldMk cId="2753151639" sldId="264"/>
        </pc:sldMkLst>
        <pc:spChg chg="mod">
          <ac:chgData name="Tommi Nikolai Tofthoj" userId="95d55686-cce6-4b10-9382-6f42e74fb519" providerId="ADAL" clId="{537573F9-0507-43A9-B8E0-5AF7A66163F9}" dt="2024-11-27T12:40:49.303" v="372" actId="20577"/>
          <ac:spMkLst>
            <pc:docMk/>
            <pc:sldMk cId="2753151639" sldId="264"/>
            <ac:spMk id="5" creationId="{039BE725-0E45-7FA7-CB51-4837A20B80CF}"/>
          </ac:spMkLst>
        </pc:spChg>
      </pc:sldChg>
      <pc:sldChg chg="modNotesTx">
        <pc:chgData name="Tommi Nikolai Tofthoj" userId="95d55686-cce6-4b10-9382-6f42e74fb519" providerId="ADAL" clId="{537573F9-0507-43A9-B8E0-5AF7A66163F9}" dt="2024-11-27T12:08:40.869" v="14" actId="20577"/>
        <pc:sldMkLst>
          <pc:docMk/>
          <pc:sldMk cId="4077542543" sldId="265"/>
        </pc:sldMkLst>
      </pc:sldChg>
      <pc:sldChg chg="modNotesTx">
        <pc:chgData name="Tommi Nikolai Tofthoj" userId="95d55686-cce6-4b10-9382-6f42e74fb519" providerId="ADAL" clId="{537573F9-0507-43A9-B8E0-5AF7A66163F9}" dt="2024-11-27T12:09:16.211" v="49" actId="20577"/>
        <pc:sldMkLst>
          <pc:docMk/>
          <pc:sldMk cId="2593092926" sldId="266"/>
        </pc:sldMkLst>
      </pc:sldChg>
      <pc:sldChg chg="modNotesTx">
        <pc:chgData name="Tommi Nikolai Tofthoj" userId="95d55686-cce6-4b10-9382-6f42e74fb519" providerId="ADAL" clId="{537573F9-0507-43A9-B8E0-5AF7A66163F9}" dt="2024-11-27T12:08:52.779" v="28" actId="20577"/>
        <pc:sldMkLst>
          <pc:docMk/>
          <pc:sldMk cId="0" sldId="267"/>
        </pc:sldMkLst>
      </pc:sldChg>
      <pc:sldChg chg="modNotesTx">
        <pc:chgData name="Tommi Nikolai Tofthoj" userId="95d55686-cce6-4b10-9382-6f42e74fb519" providerId="ADAL" clId="{537573F9-0507-43A9-B8E0-5AF7A66163F9}" dt="2024-11-27T12:08:56.431" v="32" actId="20577"/>
        <pc:sldMkLst>
          <pc:docMk/>
          <pc:sldMk cId="0" sldId="268"/>
        </pc:sldMkLst>
      </pc:sldChg>
      <pc:sldChg chg="modNotesTx">
        <pc:chgData name="Tommi Nikolai Tofthoj" userId="95d55686-cce6-4b10-9382-6f42e74fb519" providerId="ADAL" clId="{537573F9-0507-43A9-B8E0-5AF7A66163F9}" dt="2024-11-27T12:08:59.541" v="36" actId="20577"/>
        <pc:sldMkLst>
          <pc:docMk/>
          <pc:sldMk cId="0" sldId="269"/>
        </pc:sldMkLst>
      </pc:sldChg>
      <pc:sldChg chg="modNotesTx">
        <pc:chgData name="Tommi Nikolai Tofthoj" userId="95d55686-cce6-4b10-9382-6f42e74fb519" providerId="ADAL" clId="{537573F9-0507-43A9-B8E0-5AF7A66163F9}" dt="2024-11-27T12:09:04.182" v="40" actId="20577"/>
        <pc:sldMkLst>
          <pc:docMk/>
          <pc:sldMk cId="0" sldId="270"/>
        </pc:sldMkLst>
      </pc:sldChg>
      <pc:sldChg chg="modSp modAnim modNotesTx">
        <pc:chgData name="Tommi Nikolai Tofthoj" userId="95d55686-cce6-4b10-9382-6f42e74fb519" providerId="ADAL" clId="{537573F9-0507-43A9-B8E0-5AF7A66163F9}" dt="2024-11-27T12:48:20.438" v="373"/>
        <pc:sldMkLst>
          <pc:docMk/>
          <pc:sldMk cId="0" sldId="271"/>
        </pc:sldMkLst>
        <pc:picChg chg="mod">
          <ac:chgData name="Tommi Nikolai Tofthoj" userId="95d55686-cce6-4b10-9382-6f42e74fb519" providerId="ADAL" clId="{537573F9-0507-43A9-B8E0-5AF7A66163F9}" dt="2024-11-27T12:48:20.438" v="373"/>
          <ac:picMkLst>
            <pc:docMk/>
            <pc:sldMk cId="0" sldId="271"/>
            <ac:picMk id="6" creationId="{6C9863C9-0662-7601-E763-83AD0D7F2C5A}"/>
          </ac:picMkLst>
        </pc:picChg>
      </pc:sldChg>
      <pc:sldChg chg="ord modNotesTx">
        <pc:chgData name="Tommi Nikolai Tofthoj" userId="95d55686-cce6-4b10-9382-6f42e74fb519" providerId="ADAL" clId="{537573F9-0507-43A9-B8E0-5AF7A66163F9}" dt="2024-11-27T12:10:07.799" v="74" actId="20577"/>
        <pc:sldMkLst>
          <pc:docMk/>
          <pc:sldMk cId="0" sldId="272"/>
        </pc:sldMkLst>
      </pc:sldChg>
      <pc:sldChg chg="addSp delSp modSp new mod setBg modNotesTx">
        <pc:chgData name="Tommi Nikolai Tofthoj" userId="95d55686-cce6-4b10-9382-6f42e74fb519" providerId="ADAL" clId="{537573F9-0507-43A9-B8E0-5AF7A66163F9}" dt="2024-11-27T12:35:34.312" v="285" actId="20577"/>
        <pc:sldMkLst>
          <pc:docMk/>
          <pc:sldMk cId="1624187373" sldId="273"/>
        </pc:sldMkLst>
        <pc:spChg chg="mo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2" creationId="{5F1D7741-2069-912E-40F4-FFE1DD2A18B5}"/>
          </ac:spMkLst>
        </pc:spChg>
        <pc:spChg chg="del mo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3" creationId="{354ACBFB-A013-70D6-9F45-8A4D417C1DC2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9" creationId="{BACC6370-2D7E-4714-9D71-7542949D7D5D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11" creationId="{256B2C21-A230-48C0-8DF1-C46611373C44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13" creationId="{3847E18C-932D-4C95-AABA-FEC7C9499AD7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15" creationId="{3150CB11-0C61-439E-910F-5787759E72A0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17" creationId="{43F8A58B-5155-44CE-A5FF-7647B47D0A7A}"/>
          </ac:spMkLst>
        </pc:spChg>
        <pc:spChg chg="add">
          <ac:chgData name="Tommi Nikolai Tofthoj" userId="95d55686-cce6-4b10-9382-6f42e74fb519" providerId="ADAL" clId="{537573F9-0507-43A9-B8E0-5AF7A66163F9}" dt="2024-11-27T12:35:11.092" v="280" actId="26606"/>
          <ac:spMkLst>
            <pc:docMk/>
            <pc:sldMk cId="1624187373" sldId="273"/>
            <ac:spMk id="19" creationId="{443F2ACA-E6D6-4028-82DD-F03C262D5DE6}"/>
          </ac:spMkLst>
        </pc:spChg>
        <pc:graphicFrameChg chg="add">
          <ac:chgData name="Tommi Nikolai Tofthoj" userId="95d55686-cce6-4b10-9382-6f42e74fb519" providerId="ADAL" clId="{537573F9-0507-43A9-B8E0-5AF7A66163F9}" dt="2024-11-27T12:35:11.092" v="280" actId="26606"/>
          <ac:graphicFrameMkLst>
            <pc:docMk/>
            <pc:sldMk cId="1624187373" sldId="273"/>
            <ac:graphicFrameMk id="5" creationId="{A11D2A52-F06C-BE86-3C8D-36B6C8B810B1}"/>
          </ac:graphicFrameMkLst>
        </pc:graphicFrameChg>
      </pc:sldChg>
      <pc:sldChg chg="delSp del mod modNotesTx">
        <pc:chgData name="Tommi Nikolai Tofthoj" userId="95d55686-cce6-4b10-9382-6f42e74fb519" providerId="ADAL" clId="{537573F9-0507-43A9-B8E0-5AF7A66163F9}" dt="2024-11-27T12:10:42.922" v="82" actId="47"/>
        <pc:sldMkLst>
          <pc:docMk/>
          <pc:sldMk cId="1850633410" sldId="273"/>
        </pc:sldMkLst>
        <pc:picChg chg="del">
          <ac:chgData name="Tommi Nikolai Tofthoj" userId="95d55686-cce6-4b10-9382-6f42e74fb519" providerId="ADAL" clId="{537573F9-0507-43A9-B8E0-5AF7A66163F9}" dt="2024-11-27T12:10:27.948" v="80" actId="478"/>
          <ac:picMkLst>
            <pc:docMk/>
            <pc:sldMk cId="1850633410" sldId="273"/>
            <ac:picMk id="2" creationId="{AFC1DFD3-3174-64F2-9A44-2096CED62075}"/>
          </ac:picMkLst>
        </pc:picChg>
        <pc:picChg chg="del">
          <ac:chgData name="Tommi Nikolai Tofthoj" userId="95d55686-cce6-4b10-9382-6f42e74fb519" providerId="ADAL" clId="{537573F9-0507-43A9-B8E0-5AF7A66163F9}" dt="2024-11-27T12:10:39.561" v="81" actId="21"/>
          <ac:picMkLst>
            <pc:docMk/>
            <pc:sldMk cId="1850633410" sldId="273"/>
            <ac:picMk id="3" creationId="{F5D7B1D3-9196-909A-E3C9-C0D03D0E22D8}"/>
          </ac:picMkLst>
        </pc:picChg>
      </pc:sldChg>
      <pc:sldChg chg="addSp delSp modSp new del mod">
        <pc:chgData name="Tommi Nikolai Tofthoj" userId="95d55686-cce6-4b10-9382-6f42e74fb519" providerId="ADAL" clId="{537573F9-0507-43A9-B8E0-5AF7A66163F9}" dt="2024-11-27T12:13:43.606" v="103" actId="47"/>
        <pc:sldMkLst>
          <pc:docMk/>
          <pc:sldMk cId="3161121077" sldId="273"/>
        </pc:sldMkLst>
        <pc:spChg chg="del">
          <ac:chgData name="Tommi Nikolai Tofthoj" userId="95d55686-cce6-4b10-9382-6f42e74fb519" providerId="ADAL" clId="{537573F9-0507-43A9-B8E0-5AF7A66163F9}" dt="2024-11-27T12:11:12.491" v="89" actId="478"/>
          <ac:spMkLst>
            <pc:docMk/>
            <pc:sldMk cId="3161121077" sldId="273"/>
            <ac:spMk id="2" creationId="{A469AE2F-B1FF-736B-8B48-975CBC0AAA02}"/>
          </ac:spMkLst>
        </pc:spChg>
        <pc:spChg chg="del mod">
          <ac:chgData name="Tommi Nikolai Tofthoj" userId="95d55686-cce6-4b10-9382-6f42e74fb519" providerId="ADAL" clId="{537573F9-0507-43A9-B8E0-5AF7A66163F9}" dt="2024-11-27T12:11:10.069" v="88" actId="478"/>
          <ac:spMkLst>
            <pc:docMk/>
            <pc:sldMk cId="3161121077" sldId="273"/>
            <ac:spMk id="3" creationId="{3C498B24-8516-03EB-1714-3091E245043D}"/>
          </ac:spMkLst>
        </pc:spChg>
        <pc:picChg chg="add mod">
          <ac:chgData name="Tommi Nikolai Tofthoj" userId="95d55686-cce6-4b10-9382-6f42e74fb519" providerId="ADAL" clId="{537573F9-0507-43A9-B8E0-5AF7A66163F9}" dt="2024-11-27T12:10:55.699" v="86" actId="1076"/>
          <ac:picMkLst>
            <pc:docMk/>
            <pc:sldMk cId="3161121077" sldId="273"/>
            <ac:picMk id="4" creationId="{F5D7B1D3-9196-909A-E3C9-C0D03D0E22D8}"/>
          </ac:picMkLst>
        </pc:picChg>
      </pc:sldChg>
      <pc:sldChg chg="addSp modSp new mod setBg modAnim">
        <pc:chgData name="Tommi Nikolai Tofthoj" userId="95d55686-cce6-4b10-9382-6f42e74fb519" providerId="ADAL" clId="{537573F9-0507-43A9-B8E0-5AF7A66163F9}" dt="2024-11-27T12:48:38.047" v="379" actId="26606"/>
        <pc:sldMkLst>
          <pc:docMk/>
          <pc:sldMk cId="218735414" sldId="274"/>
        </pc:sldMkLst>
        <pc:spChg chg="add">
          <ac:chgData name="Tommi Nikolai Tofthoj" userId="95d55686-cce6-4b10-9382-6f42e74fb519" providerId="ADAL" clId="{537573F9-0507-43A9-B8E0-5AF7A66163F9}" dt="2024-11-27T12:48:38.047" v="379" actId="26606"/>
          <ac:spMkLst>
            <pc:docMk/>
            <pc:sldMk cId="218735414" sldId="274"/>
            <ac:spMk id="7" creationId="{AB8C311F-7253-4AED-9701-7FC0708C41C7}"/>
          </ac:spMkLst>
        </pc:spChg>
        <pc:spChg chg="add">
          <ac:chgData name="Tommi Nikolai Tofthoj" userId="95d55686-cce6-4b10-9382-6f42e74fb519" providerId="ADAL" clId="{537573F9-0507-43A9-B8E0-5AF7A66163F9}" dt="2024-11-27T12:48:38.047" v="379" actId="26606"/>
          <ac:spMkLst>
            <pc:docMk/>
            <pc:sldMk cId="218735414" sldId="274"/>
            <ac:spMk id="9" creationId="{E2384209-CB15-4CDF-9D31-C44FD9A3F20D}"/>
          </ac:spMkLst>
        </pc:spChg>
        <pc:spChg chg="add">
          <ac:chgData name="Tommi Nikolai Tofthoj" userId="95d55686-cce6-4b10-9382-6f42e74fb519" providerId="ADAL" clId="{537573F9-0507-43A9-B8E0-5AF7A66163F9}" dt="2024-11-27T12:48:38.047" v="379" actId="26606"/>
          <ac:spMkLst>
            <pc:docMk/>
            <pc:sldMk cId="218735414" sldId="274"/>
            <ac:spMk id="11" creationId="{2633B3B5-CC90-43F0-8714-D31D1F3F0209}"/>
          </ac:spMkLst>
        </pc:spChg>
        <pc:spChg chg="add">
          <ac:chgData name="Tommi Nikolai Tofthoj" userId="95d55686-cce6-4b10-9382-6f42e74fb519" providerId="ADAL" clId="{537573F9-0507-43A9-B8E0-5AF7A66163F9}" dt="2024-11-27T12:48:38.047" v="379" actId="26606"/>
          <ac:spMkLst>
            <pc:docMk/>
            <pc:sldMk cId="218735414" sldId="274"/>
            <ac:spMk id="13" creationId="{A8D57A06-A426-446D-B02C-A2DC6B62E45E}"/>
          </ac:spMkLst>
        </pc:spChg>
        <pc:picChg chg="add mod">
          <ac:chgData name="Tommi Nikolai Tofthoj" userId="95d55686-cce6-4b10-9382-6f42e74fb519" providerId="ADAL" clId="{537573F9-0507-43A9-B8E0-5AF7A66163F9}" dt="2024-11-27T12:48:38.047" v="379" actId="26606"/>
          <ac:picMkLst>
            <pc:docMk/>
            <pc:sldMk cId="218735414" sldId="274"/>
            <ac:picMk id="2" creationId="{1679B36B-869D-F53E-9E99-76468FE93C7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1FC9B-835C-4FCB-B814-16EAC198E742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425ADE-9F4F-4CCA-A5AB-4E01BF5AF3A3}">
      <dgm:prSet/>
      <dgm:spPr/>
      <dgm:t>
        <a:bodyPr/>
        <a:lstStyle/>
        <a:p>
          <a:r>
            <a:rPr lang="en-US"/>
            <a:t>ResNet-50</a:t>
          </a:r>
        </a:p>
      </dgm:t>
    </dgm:pt>
    <dgm:pt modelId="{70268B1A-8F93-4DCA-B07F-10F0A1C64CE5}" type="parTrans" cxnId="{870A669C-4228-4C5A-A5C9-75261F21EC03}">
      <dgm:prSet/>
      <dgm:spPr/>
      <dgm:t>
        <a:bodyPr/>
        <a:lstStyle/>
        <a:p>
          <a:endParaRPr lang="en-US"/>
        </a:p>
      </dgm:t>
    </dgm:pt>
    <dgm:pt modelId="{B66CD74A-327B-4609-9324-50DF310116E3}" type="sibTrans" cxnId="{870A669C-4228-4C5A-A5C9-75261F21EC03}">
      <dgm:prSet/>
      <dgm:spPr/>
      <dgm:t>
        <a:bodyPr/>
        <a:lstStyle/>
        <a:p>
          <a:endParaRPr lang="en-US"/>
        </a:p>
      </dgm:t>
    </dgm:pt>
    <dgm:pt modelId="{B503E21B-6199-43A0-AD2D-B5F8970D4B31}">
      <dgm:prSet/>
      <dgm:spPr/>
      <dgm:t>
        <a:bodyPr/>
        <a:lstStyle/>
        <a:p>
          <a:r>
            <a:rPr lang="en-US"/>
            <a:t>Good results but very big</a:t>
          </a:r>
        </a:p>
      </dgm:t>
    </dgm:pt>
    <dgm:pt modelId="{11566E55-600F-4068-8E3B-6D23C9629C54}" type="parTrans" cxnId="{3DE87887-EF56-42CF-985B-89069ACEE890}">
      <dgm:prSet/>
      <dgm:spPr/>
      <dgm:t>
        <a:bodyPr/>
        <a:lstStyle/>
        <a:p>
          <a:endParaRPr lang="en-US"/>
        </a:p>
      </dgm:t>
    </dgm:pt>
    <dgm:pt modelId="{06103D3A-5A1C-4244-9785-75B74870CD71}" type="sibTrans" cxnId="{3DE87887-EF56-42CF-985B-89069ACEE890}">
      <dgm:prSet/>
      <dgm:spPr/>
      <dgm:t>
        <a:bodyPr/>
        <a:lstStyle/>
        <a:p>
          <a:endParaRPr lang="en-US"/>
        </a:p>
      </dgm:t>
    </dgm:pt>
    <dgm:pt modelId="{83AEBB27-8D70-4C6B-AA00-F9FE67A410A3}">
      <dgm:prSet/>
      <dgm:spPr/>
      <dgm:t>
        <a:bodyPr/>
        <a:lstStyle/>
        <a:p>
          <a:r>
            <a:rPr lang="en-US"/>
            <a:t>Custom CNN trained on custom dataset</a:t>
          </a:r>
        </a:p>
      </dgm:t>
    </dgm:pt>
    <dgm:pt modelId="{256EDAAA-0F62-4A93-9F19-2D20416157AA}" type="parTrans" cxnId="{F79E2B9C-B825-4629-8648-C6C2602574BC}">
      <dgm:prSet/>
      <dgm:spPr/>
      <dgm:t>
        <a:bodyPr/>
        <a:lstStyle/>
        <a:p>
          <a:endParaRPr lang="en-US"/>
        </a:p>
      </dgm:t>
    </dgm:pt>
    <dgm:pt modelId="{ED3B4D4A-5C3A-48AC-AC55-8C2DC7042716}" type="sibTrans" cxnId="{F79E2B9C-B825-4629-8648-C6C2602574BC}">
      <dgm:prSet/>
      <dgm:spPr/>
      <dgm:t>
        <a:bodyPr/>
        <a:lstStyle/>
        <a:p>
          <a:endParaRPr lang="en-US"/>
        </a:p>
      </dgm:t>
    </dgm:pt>
    <dgm:pt modelId="{83D15DC8-51F2-460E-BB0F-91819A65D894}">
      <dgm:prSet/>
      <dgm:spPr/>
      <dgm:t>
        <a:bodyPr/>
        <a:lstStyle/>
        <a:p>
          <a:r>
            <a:rPr lang="en-US"/>
            <a:t>Good results and small size</a:t>
          </a:r>
        </a:p>
      </dgm:t>
    </dgm:pt>
    <dgm:pt modelId="{D493181F-5FAC-4693-B6C5-FEF4A5959F1A}" type="parTrans" cxnId="{2173221B-62AF-4E9B-8C84-72C28197F641}">
      <dgm:prSet/>
      <dgm:spPr/>
      <dgm:t>
        <a:bodyPr/>
        <a:lstStyle/>
        <a:p>
          <a:endParaRPr lang="en-US"/>
        </a:p>
      </dgm:t>
    </dgm:pt>
    <dgm:pt modelId="{A2C155DF-EDC1-4783-A490-9A86F6FD595B}" type="sibTrans" cxnId="{2173221B-62AF-4E9B-8C84-72C28197F641}">
      <dgm:prSet/>
      <dgm:spPr/>
      <dgm:t>
        <a:bodyPr/>
        <a:lstStyle/>
        <a:p>
          <a:endParaRPr lang="en-US"/>
        </a:p>
      </dgm:t>
    </dgm:pt>
    <dgm:pt modelId="{36E82764-C76F-4F26-BE3C-723D58E51B71}" type="pres">
      <dgm:prSet presAssocID="{AA31FC9B-835C-4FCB-B814-16EAC198E7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9F1E4A-0120-4F9C-B952-83F86E806F2A}" type="pres">
      <dgm:prSet presAssocID="{7F425ADE-9F4F-4CCA-A5AB-4E01BF5AF3A3}" presName="root" presStyleCnt="0"/>
      <dgm:spPr/>
    </dgm:pt>
    <dgm:pt modelId="{B8E2404F-318A-48AD-8852-EEF75366DC7E}" type="pres">
      <dgm:prSet presAssocID="{7F425ADE-9F4F-4CCA-A5AB-4E01BF5AF3A3}" presName="rootComposite" presStyleCnt="0"/>
      <dgm:spPr/>
    </dgm:pt>
    <dgm:pt modelId="{6FA293F3-FC8A-4251-A755-84CA6AA17B24}" type="pres">
      <dgm:prSet presAssocID="{7F425ADE-9F4F-4CCA-A5AB-4E01BF5AF3A3}" presName="rootText" presStyleLbl="node1" presStyleIdx="0" presStyleCnt="2"/>
      <dgm:spPr/>
    </dgm:pt>
    <dgm:pt modelId="{10F1F9E1-D0BF-41FC-896E-2DA8F9766A72}" type="pres">
      <dgm:prSet presAssocID="{7F425ADE-9F4F-4CCA-A5AB-4E01BF5AF3A3}" presName="rootConnector" presStyleLbl="node1" presStyleIdx="0" presStyleCnt="2"/>
      <dgm:spPr/>
    </dgm:pt>
    <dgm:pt modelId="{1A2B8DD8-DCB2-4C4A-87CE-9519AE8456CB}" type="pres">
      <dgm:prSet presAssocID="{7F425ADE-9F4F-4CCA-A5AB-4E01BF5AF3A3}" presName="childShape" presStyleCnt="0"/>
      <dgm:spPr/>
    </dgm:pt>
    <dgm:pt modelId="{C876D431-FCCD-421D-A09B-DDCE9DA8040C}" type="pres">
      <dgm:prSet presAssocID="{11566E55-600F-4068-8E3B-6D23C9629C54}" presName="Name13" presStyleLbl="parChTrans1D2" presStyleIdx="0" presStyleCnt="2"/>
      <dgm:spPr/>
    </dgm:pt>
    <dgm:pt modelId="{60B05997-EF1C-404A-85F4-7AB08C4233CB}" type="pres">
      <dgm:prSet presAssocID="{B503E21B-6199-43A0-AD2D-B5F8970D4B31}" presName="childText" presStyleLbl="bgAcc1" presStyleIdx="0" presStyleCnt="2">
        <dgm:presLayoutVars>
          <dgm:bulletEnabled val="1"/>
        </dgm:presLayoutVars>
      </dgm:prSet>
      <dgm:spPr/>
    </dgm:pt>
    <dgm:pt modelId="{B77479B9-C373-4D4A-AF7B-9571F374BFC4}" type="pres">
      <dgm:prSet presAssocID="{83AEBB27-8D70-4C6B-AA00-F9FE67A410A3}" presName="root" presStyleCnt="0"/>
      <dgm:spPr/>
    </dgm:pt>
    <dgm:pt modelId="{1B948583-5702-4264-9933-14DCCD662353}" type="pres">
      <dgm:prSet presAssocID="{83AEBB27-8D70-4C6B-AA00-F9FE67A410A3}" presName="rootComposite" presStyleCnt="0"/>
      <dgm:spPr/>
    </dgm:pt>
    <dgm:pt modelId="{238AA192-745C-4DB7-8419-0158CB594558}" type="pres">
      <dgm:prSet presAssocID="{83AEBB27-8D70-4C6B-AA00-F9FE67A410A3}" presName="rootText" presStyleLbl="node1" presStyleIdx="1" presStyleCnt="2"/>
      <dgm:spPr/>
    </dgm:pt>
    <dgm:pt modelId="{8F4A6CC6-2C24-47D2-89E9-B6260B3EBB70}" type="pres">
      <dgm:prSet presAssocID="{83AEBB27-8D70-4C6B-AA00-F9FE67A410A3}" presName="rootConnector" presStyleLbl="node1" presStyleIdx="1" presStyleCnt="2"/>
      <dgm:spPr/>
    </dgm:pt>
    <dgm:pt modelId="{392AE11B-BE21-4CC9-892C-C235B6CBE2D4}" type="pres">
      <dgm:prSet presAssocID="{83AEBB27-8D70-4C6B-AA00-F9FE67A410A3}" presName="childShape" presStyleCnt="0"/>
      <dgm:spPr/>
    </dgm:pt>
    <dgm:pt modelId="{C7A12908-34AD-44A8-BB1E-523601EBDB35}" type="pres">
      <dgm:prSet presAssocID="{D493181F-5FAC-4693-B6C5-FEF4A5959F1A}" presName="Name13" presStyleLbl="parChTrans1D2" presStyleIdx="1" presStyleCnt="2"/>
      <dgm:spPr/>
    </dgm:pt>
    <dgm:pt modelId="{AB204ECF-AA7E-4FE2-A72C-B14CB8B73546}" type="pres">
      <dgm:prSet presAssocID="{83D15DC8-51F2-460E-BB0F-91819A65D894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2173221B-62AF-4E9B-8C84-72C28197F641}" srcId="{83AEBB27-8D70-4C6B-AA00-F9FE67A410A3}" destId="{83D15DC8-51F2-460E-BB0F-91819A65D894}" srcOrd="0" destOrd="0" parTransId="{D493181F-5FAC-4693-B6C5-FEF4A5959F1A}" sibTransId="{A2C155DF-EDC1-4783-A490-9A86F6FD595B}"/>
    <dgm:cxn modelId="{CB722C21-7603-4C13-91AF-DFB1088E256B}" type="presOf" srcId="{7F425ADE-9F4F-4CCA-A5AB-4E01BF5AF3A3}" destId="{6FA293F3-FC8A-4251-A755-84CA6AA17B24}" srcOrd="0" destOrd="0" presId="urn:microsoft.com/office/officeart/2005/8/layout/hierarchy3"/>
    <dgm:cxn modelId="{B0412E32-EDC5-44C2-8326-B1E4E06F6F7B}" type="presOf" srcId="{B503E21B-6199-43A0-AD2D-B5F8970D4B31}" destId="{60B05997-EF1C-404A-85F4-7AB08C4233CB}" srcOrd="0" destOrd="0" presId="urn:microsoft.com/office/officeart/2005/8/layout/hierarchy3"/>
    <dgm:cxn modelId="{00E5D63D-9488-4024-BA18-8E714BDA5A8A}" type="presOf" srcId="{D493181F-5FAC-4693-B6C5-FEF4A5959F1A}" destId="{C7A12908-34AD-44A8-BB1E-523601EBDB35}" srcOrd="0" destOrd="0" presId="urn:microsoft.com/office/officeart/2005/8/layout/hierarchy3"/>
    <dgm:cxn modelId="{A86CB66F-0654-4461-8539-0FC53DE1E456}" type="presOf" srcId="{11566E55-600F-4068-8E3B-6D23C9629C54}" destId="{C876D431-FCCD-421D-A09B-DDCE9DA8040C}" srcOrd="0" destOrd="0" presId="urn:microsoft.com/office/officeart/2005/8/layout/hierarchy3"/>
    <dgm:cxn modelId="{4046CB71-1DF5-428C-B7E0-6F10597E17EE}" type="presOf" srcId="{83AEBB27-8D70-4C6B-AA00-F9FE67A410A3}" destId="{8F4A6CC6-2C24-47D2-89E9-B6260B3EBB70}" srcOrd="1" destOrd="0" presId="urn:microsoft.com/office/officeart/2005/8/layout/hierarchy3"/>
    <dgm:cxn modelId="{04409E80-5390-4212-B69F-46BCDE8031AA}" type="presOf" srcId="{AA31FC9B-835C-4FCB-B814-16EAC198E742}" destId="{36E82764-C76F-4F26-BE3C-723D58E51B71}" srcOrd="0" destOrd="0" presId="urn:microsoft.com/office/officeart/2005/8/layout/hierarchy3"/>
    <dgm:cxn modelId="{3DE87887-EF56-42CF-985B-89069ACEE890}" srcId="{7F425ADE-9F4F-4CCA-A5AB-4E01BF5AF3A3}" destId="{B503E21B-6199-43A0-AD2D-B5F8970D4B31}" srcOrd="0" destOrd="0" parTransId="{11566E55-600F-4068-8E3B-6D23C9629C54}" sibTransId="{06103D3A-5A1C-4244-9785-75B74870CD71}"/>
    <dgm:cxn modelId="{F79E2B9C-B825-4629-8648-C6C2602574BC}" srcId="{AA31FC9B-835C-4FCB-B814-16EAC198E742}" destId="{83AEBB27-8D70-4C6B-AA00-F9FE67A410A3}" srcOrd="1" destOrd="0" parTransId="{256EDAAA-0F62-4A93-9F19-2D20416157AA}" sibTransId="{ED3B4D4A-5C3A-48AC-AC55-8C2DC7042716}"/>
    <dgm:cxn modelId="{870A669C-4228-4C5A-A5C9-75261F21EC03}" srcId="{AA31FC9B-835C-4FCB-B814-16EAC198E742}" destId="{7F425ADE-9F4F-4CCA-A5AB-4E01BF5AF3A3}" srcOrd="0" destOrd="0" parTransId="{70268B1A-8F93-4DCA-B07F-10F0A1C64CE5}" sibTransId="{B66CD74A-327B-4609-9324-50DF310116E3}"/>
    <dgm:cxn modelId="{9B7DA2A3-4124-4018-B28C-D1314063D013}" type="presOf" srcId="{7F425ADE-9F4F-4CCA-A5AB-4E01BF5AF3A3}" destId="{10F1F9E1-D0BF-41FC-896E-2DA8F9766A72}" srcOrd="1" destOrd="0" presId="urn:microsoft.com/office/officeart/2005/8/layout/hierarchy3"/>
    <dgm:cxn modelId="{5E036BC7-C115-47C9-8C9A-3F82EE8AA4FD}" type="presOf" srcId="{83D15DC8-51F2-460E-BB0F-91819A65D894}" destId="{AB204ECF-AA7E-4FE2-A72C-B14CB8B73546}" srcOrd="0" destOrd="0" presId="urn:microsoft.com/office/officeart/2005/8/layout/hierarchy3"/>
    <dgm:cxn modelId="{103A0AE1-C6FD-48D8-AF58-0BBDB6C34E04}" type="presOf" srcId="{83AEBB27-8D70-4C6B-AA00-F9FE67A410A3}" destId="{238AA192-745C-4DB7-8419-0158CB594558}" srcOrd="0" destOrd="0" presId="urn:microsoft.com/office/officeart/2005/8/layout/hierarchy3"/>
    <dgm:cxn modelId="{DE5CC96D-046C-43BA-AE8E-69528180CA51}" type="presParOf" srcId="{36E82764-C76F-4F26-BE3C-723D58E51B71}" destId="{6A9F1E4A-0120-4F9C-B952-83F86E806F2A}" srcOrd="0" destOrd="0" presId="urn:microsoft.com/office/officeart/2005/8/layout/hierarchy3"/>
    <dgm:cxn modelId="{7B7A619F-1767-4A2F-B277-1A7A15D6647F}" type="presParOf" srcId="{6A9F1E4A-0120-4F9C-B952-83F86E806F2A}" destId="{B8E2404F-318A-48AD-8852-EEF75366DC7E}" srcOrd="0" destOrd="0" presId="urn:microsoft.com/office/officeart/2005/8/layout/hierarchy3"/>
    <dgm:cxn modelId="{E4D9E536-CCA6-49C3-A235-8A9C1632DFF1}" type="presParOf" srcId="{B8E2404F-318A-48AD-8852-EEF75366DC7E}" destId="{6FA293F3-FC8A-4251-A755-84CA6AA17B24}" srcOrd="0" destOrd="0" presId="urn:microsoft.com/office/officeart/2005/8/layout/hierarchy3"/>
    <dgm:cxn modelId="{FB93F891-ED26-41CE-8FE8-7353C8EBF3C6}" type="presParOf" srcId="{B8E2404F-318A-48AD-8852-EEF75366DC7E}" destId="{10F1F9E1-D0BF-41FC-896E-2DA8F9766A72}" srcOrd="1" destOrd="0" presId="urn:microsoft.com/office/officeart/2005/8/layout/hierarchy3"/>
    <dgm:cxn modelId="{72AFF957-FC6F-44B8-A816-154099E126DF}" type="presParOf" srcId="{6A9F1E4A-0120-4F9C-B952-83F86E806F2A}" destId="{1A2B8DD8-DCB2-4C4A-87CE-9519AE8456CB}" srcOrd="1" destOrd="0" presId="urn:microsoft.com/office/officeart/2005/8/layout/hierarchy3"/>
    <dgm:cxn modelId="{F91C3868-DCC0-4CA6-8D79-E4B455B952AF}" type="presParOf" srcId="{1A2B8DD8-DCB2-4C4A-87CE-9519AE8456CB}" destId="{C876D431-FCCD-421D-A09B-DDCE9DA8040C}" srcOrd="0" destOrd="0" presId="urn:microsoft.com/office/officeart/2005/8/layout/hierarchy3"/>
    <dgm:cxn modelId="{88884E36-26FB-4A65-BEB9-81E07171F35E}" type="presParOf" srcId="{1A2B8DD8-DCB2-4C4A-87CE-9519AE8456CB}" destId="{60B05997-EF1C-404A-85F4-7AB08C4233CB}" srcOrd="1" destOrd="0" presId="urn:microsoft.com/office/officeart/2005/8/layout/hierarchy3"/>
    <dgm:cxn modelId="{577E7A55-796D-419C-96F4-D39C0A43387A}" type="presParOf" srcId="{36E82764-C76F-4F26-BE3C-723D58E51B71}" destId="{B77479B9-C373-4D4A-AF7B-9571F374BFC4}" srcOrd="1" destOrd="0" presId="urn:microsoft.com/office/officeart/2005/8/layout/hierarchy3"/>
    <dgm:cxn modelId="{789BC5DF-051F-4BCC-B4A4-46AB49DC2AFB}" type="presParOf" srcId="{B77479B9-C373-4D4A-AF7B-9571F374BFC4}" destId="{1B948583-5702-4264-9933-14DCCD662353}" srcOrd="0" destOrd="0" presId="urn:microsoft.com/office/officeart/2005/8/layout/hierarchy3"/>
    <dgm:cxn modelId="{E360B540-C746-4729-8202-0181DF3028AF}" type="presParOf" srcId="{1B948583-5702-4264-9933-14DCCD662353}" destId="{238AA192-745C-4DB7-8419-0158CB594558}" srcOrd="0" destOrd="0" presId="urn:microsoft.com/office/officeart/2005/8/layout/hierarchy3"/>
    <dgm:cxn modelId="{CA7789A8-CEA6-4893-82E0-A8985BF37FC8}" type="presParOf" srcId="{1B948583-5702-4264-9933-14DCCD662353}" destId="{8F4A6CC6-2C24-47D2-89E9-B6260B3EBB70}" srcOrd="1" destOrd="0" presId="urn:microsoft.com/office/officeart/2005/8/layout/hierarchy3"/>
    <dgm:cxn modelId="{85810033-A2DE-405B-BE52-2B35ACA72470}" type="presParOf" srcId="{B77479B9-C373-4D4A-AF7B-9571F374BFC4}" destId="{392AE11B-BE21-4CC9-892C-C235B6CBE2D4}" srcOrd="1" destOrd="0" presId="urn:microsoft.com/office/officeart/2005/8/layout/hierarchy3"/>
    <dgm:cxn modelId="{91572927-6A81-468B-85B3-75D4DAC53BDF}" type="presParOf" srcId="{392AE11B-BE21-4CC9-892C-C235B6CBE2D4}" destId="{C7A12908-34AD-44A8-BB1E-523601EBDB35}" srcOrd="0" destOrd="0" presId="urn:microsoft.com/office/officeart/2005/8/layout/hierarchy3"/>
    <dgm:cxn modelId="{A3FC3D00-9CE9-4127-9B2E-C1E067D06434}" type="presParOf" srcId="{392AE11B-BE21-4CC9-892C-C235B6CBE2D4}" destId="{AB204ECF-AA7E-4FE2-A72C-B14CB8B7354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293F3-FC8A-4251-A755-84CA6AA17B24}">
      <dsp:nvSpPr>
        <dsp:cNvPr id="0" name=""/>
        <dsp:cNvSpPr/>
      </dsp:nvSpPr>
      <dsp:spPr>
        <a:xfrm>
          <a:off x="813" y="1060658"/>
          <a:ext cx="2962313" cy="1481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ResNet-50</a:t>
          </a:r>
        </a:p>
      </dsp:txBody>
      <dsp:txXfrm>
        <a:off x="44195" y="1104040"/>
        <a:ext cx="2875549" cy="1394392"/>
      </dsp:txXfrm>
    </dsp:sp>
    <dsp:sp modelId="{C876D431-FCCD-421D-A09B-DDCE9DA8040C}">
      <dsp:nvSpPr>
        <dsp:cNvPr id="0" name=""/>
        <dsp:cNvSpPr/>
      </dsp:nvSpPr>
      <dsp:spPr>
        <a:xfrm>
          <a:off x="297045" y="2541815"/>
          <a:ext cx="296231" cy="1110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867"/>
              </a:lnTo>
              <a:lnTo>
                <a:pt x="296231" y="111086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05997-EF1C-404A-85F4-7AB08C4233CB}">
      <dsp:nvSpPr>
        <dsp:cNvPr id="0" name=""/>
        <dsp:cNvSpPr/>
      </dsp:nvSpPr>
      <dsp:spPr>
        <a:xfrm>
          <a:off x="593276" y="2912104"/>
          <a:ext cx="2369850" cy="1481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Good results but very big</a:t>
          </a:r>
        </a:p>
      </dsp:txBody>
      <dsp:txXfrm>
        <a:off x="636658" y="2955486"/>
        <a:ext cx="2283086" cy="1394392"/>
      </dsp:txXfrm>
    </dsp:sp>
    <dsp:sp modelId="{238AA192-745C-4DB7-8419-0158CB594558}">
      <dsp:nvSpPr>
        <dsp:cNvPr id="0" name=""/>
        <dsp:cNvSpPr/>
      </dsp:nvSpPr>
      <dsp:spPr>
        <a:xfrm>
          <a:off x="3703705" y="1060658"/>
          <a:ext cx="2962313" cy="1481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Custom CNN trained on custom dataset</a:t>
          </a:r>
        </a:p>
      </dsp:txBody>
      <dsp:txXfrm>
        <a:off x="3747087" y="1104040"/>
        <a:ext cx="2875549" cy="1394392"/>
      </dsp:txXfrm>
    </dsp:sp>
    <dsp:sp modelId="{C7A12908-34AD-44A8-BB1E-523601EBDB35}">
      <dsp:nvSpPr>
        <dsp:cNvPr id="0" name=""/>
        <dsp:cNvSpPr/>
      </dsp:nvSpPr>
      <dsp:spPr>
        <a:xfrm>
          <a:off x="3999937" y="2541815"/>
          <a:ext cx="296231" cy="1110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867"/>
              </a:lnTo>
              <a:lnTo>
                <a:pt x="296231" y="111086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04ECF-AA7E-4FE2-A72C-B14CB8B73546}">
      <dsp:nvSpPr>
        <dsp:cNvPr id="0" name=""/>
        <dsp:cNvSpPr/>
      </dsp:nvSpPr>
      <dsp:spPr>
        <a:xfrm>
          <a:off x="4296168" y="2912104"/>
          <a:ext cx="2369850" cy="1481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Good results and small size</a:t>
          </a:r>
        </a:p>
      </dsp:txBody>
      <dsp:txXfrm>
        <a:off x="4339550" y="2955486"/>
        <a:ext cx="2283086" cy="1394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01861-4C74-414A-B75E-89DEC7D591D1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6C568-78B0-4CC7-BA10-DE576D469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388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Arnas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3205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767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91BCC-31AB-5B8A-1412-5A965691C3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B9B99E-14CE-4686-95BE-1E7DC89C6E80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C0AAF-ADDD-46A4-7A98-4FBF6B3EFF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3B4D5-790E-AF94-7510-BD0D3C2D11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61DEC-9309-5660-C611-638A1B4B4C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FDA09D-F6AC-45A8-85AF-B24043C73B83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C9EA7-5BC8-CA86-0FFF-E12C81590F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6A913-5706-B265-819E-70ED29A533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3FFEA-4B64-F659-5D4F-E77325DF4A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4BE233-0F2A-4523-A3E6-7CA4AAEF6DC2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7B531-5571-55A3-5A06-74BD8A872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18968-90C0-251F-11CF-626C638D52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8E2DA-79C0-9A5E-B7CB-009D724515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EB7E74-85D0-4073-9B8A-4820E79E44AF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050A-5461-EE8B-4619-855E8C13D8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58643-E25B-F99A-1E5C-442177C50A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804A3-C7AE-1999-A1D0-E03C4DEC41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C44291-DFCC-4B08-A4A1-93828301C858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AF7DC-D2C0-57C7-C20E-61CED4554C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D515B-C210-95CF-6FDD-4F0274C9E2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B968-9889-FFFF-C9B0-AB25EBBA76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775AE9-D76C-40D3-8CE1-416C3E166DD0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D52DA-3722-0FFA-A7C8-22CB91C85C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6EE69-4ADC-B4E3-E698-D3B77E31FE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r>
              <a:rPr lang="en-US" dirty="0" err="1"/>
              <a:t>Frej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Arnas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187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Arnas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08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249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4274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Arnas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816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147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638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573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Tommi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6C568-78B0-4CC7-BA10-DE576D469E5E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019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A325-A5A5-474B-1A7B-25FF61E5A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32D4-1737-C5F7-CDAE-F03C585B1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5E49D-57EB-CC1A-92B9-BE65CE48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5944-A5D4-DCAA-20A1-F08EA2C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F62-4F5D-C698-239A-3E7F4F56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060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6567-F62B-6C61-DB48-DFC46560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FCC31-ACE4-6EA0-A5D9-4FA2D940A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8047-379E-69F4-8C1F-07F496E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EF3D-DD02-2B31-36E8-06BD549C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2D50F-5B3C-C8C9-99C1-C1DDA37C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544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F661D-D078-8A7D-81DC-10857C0CA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F1393-9B58-2031-7331-B429D66A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72F5D-5DD5-02B9-284E-D0BC257A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DA05B-1A8D-8647-C1A7-37616348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628B-2499-3042-75C8-E2C5A83C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922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59C7-83F0-DAA5-41D2-1E9D48C9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7345-F4B0-FA84-113C-CEF4C568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4CF8-DBEE-E548-A466-58B547B6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14153-AC47-B135-E4D6-CEF4C1EC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D7A1-EE1F-FF18-3345-6CB0CFFD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266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4F05-73A9-82A1-5F66-EF55FAE4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0BFBA-05F0-2DF6-6386-333B0348E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4CE8B-AE45-838F-F649-B7B9B280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48A2-0AFC-7006-EF3E-F1A3568F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443E-6CB0-3C7D-6932-385DE552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5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C488-6301-FB7E-E563-E2E5EF5C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8832-519B-CF20-8136-1A81C6981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B76E4-A188-A8AD-5366-58AC7FA03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F5C68-34DE-7848-A1B5-A39BA24A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4801C-E584-B7C7-C226-5BCB4E6E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AE90-8664-EF5F-1212-0ACCD41F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913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E5A5-B74A-C622-F45F-2D4D8BA5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50ADF-5C7A-5926-47C0-646A7D895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EAC4A-C256-2CE5-E336-1FAB6B38D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C2EA2-7CB7-0CCA-DA37-92A41A219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BBEE3-B880-71FF-BD63-43A9B2453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18E36-4EF3-3511-E86F-36BE9057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C33A0-0247-B4BD-9E78-D803000E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DFEA9-3868-0471-9928-EBF9A6F7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226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5A1F-96CF-0B1F-6BD1-BD83ADDF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0C160-AB15-24E3-801C-3F3DE593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BEB1E-FBD3-48C1-46C6-C8402A6A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DD37E-1513-82E4-D583-DDF15F84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799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306C7B-A83F-7B90-B8CD-4CAC6AD7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52A25-1209-FB75-85F0-2B951722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C977D-A773-73DD-8A9A-921B5EE5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667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E19C-3D8B-D335-108B-D9FAEC74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BC7F-4E98-5997-409B-82E09C5D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211E4-F1F7-3272-F2B6-E87F21565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8D9F4-0F41-3284-52F2-1D30B4AD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633C7-2031-3A11-E962-5A62463F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76-50C9-0A9A-427D-5097F77D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250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E7F4-A407-65AA-75A0-E2D72AF4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80A58-2FBC-634E-89DC-965DCD7E3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45E59-EAA1-10BA-E526-112EC59E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CFC9B-28FC-8660-3BF9-6F8A7EC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1D5C6-60EE-E1AD-4DA4-F365A260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33F42-1E7B-5A83-4399-49A9B3A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5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BBD76-AFE9-284B-FB55-0320A86C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417A3-3B83-88D9-E05B-E092078A3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8369-36C6-90EE-D69B-8B64DB567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F6866A-B0DA-4427-A345-0A0B4613B7F7}" type="datetimeFigureOut">
              <a:rPr lang="da-DK" smtClean="0"/>
              <a:t>27-11-2024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70984-2D02-D93F-C163-309077F2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5BC0-4425-9015-69F8-2F165EE4E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6842E-134B-4CFB-92E3-3BEC3038DB2C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4966-6DFC-21D1-451B-D2AA69D0FF2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50662" y="66421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a-DK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Business</a:t>
            </a:r>
          </a:p>
        </p:txBody>
      </p:sp>
    </p:spTree>
    <p:extLst>
      <p:ext uri="{BB962C8B-B14F-4D97-AF65-F5344CB8AC3E}">
        <p14:creationId xmlns:p14="http://schemas.microsoft.com/office/powerpoint/2010/main" val="71507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5BC14-2CCA-AF9C-BD29-10590393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da-DK" sz="5400">
                <a:solidFill>
                  <a:schemeClr val="bg1"/>
                </a:solidFill>
              </a:rPr>
              <a:t>AI Visual Odometry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DA59E-6AEE-CB57-98C8-CA9A77D00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da-DK" sz="2000" dirty="0">
                <a:solidFill>
                  <a:schemeClr val="bg1"/>
                </a:solidFill>
              </a:rPr>
              <a:t>Group 9: Arnas, Frej, Tommi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9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814-34B9-DBB3-5034-57655437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ESP_32 results/demo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66A1-AEB9-6FE1-FD33-3FB82023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time around 30ms</a:t>
            </a:r>
          </a:p>
          <a:p>
            <a:r>
              <a:rPr lang="en-US" dirty="0"/>
              <a:t>Not enough space for 2 </a:t>
            </a:r>
            <a:r>
              <a:rPr lang="en-US" dirty="0" err="1"/>
              <a:t>img</a:t>
            </a:r>
            <a:r>
              <a:rPr lang="en-US" dirty="0"/>
              <a:t> in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C31EF-09BA-A744-C9ED-48F2568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64" y="1825625"/>
            <a:ext cx="180047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1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7F470-8D0B-CD1A-0782-65B5A64179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Interference on FPGA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15DAD-E197-9D2F-3416-638F7D9B587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Goal move pretrained model to fpga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7ECAA-D8D9-5641-0309-5E7C88C6F5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6C33D-9300-0E53-7387-C8AB524174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buSzPct val="45000"/>
            </a:pPr>
            <a:r>
              <a:rPr lang="en-US" sz="2000"/>
              <a:t>PS  FPGA communication</a:t>
            </a:r>
          </a:p>
          <a:p>
            <a:pPr lvl="0">
              <a:buSzPct val="45000"/>
            </a:pPr>
            <a:r>
              <a:rPr lang="en-US" sz="2000"/>
              <a:t>Constrained environment = lack of predefined software</a:t>
            </a:r>
          </a:p>
          <a:p>
            <a:pPr lvl="0">
              <a:buSzPct val="45000"/>
            </a:pPr>
            <a:r>
              <a:rPr lang="en-US" sz="2000"/>
              <a:t>Is it possible to implement the interference on FPGA and send weights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C9A40-5157-820F-7887-39D231362A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6D21D-81F3-6373-324F-B1F432593D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buSzPct val="45000"/>
            </a:pPr>
            <a:r>
              <a:rPr lang="en-US" sz="2000"/>
              <a:t>Download model weights from tensorflow</a:t>
            </a:r>
          </a:p>
          <a:p>
            <a:pPr lvl="0">
              <a:buSzPct val="45000"/>
            </a:pPr>
            <a:r>
              <a:rPr lang="en-US" sz="2000"/>
              <a:t>Build model with weigts in cpp</a:t>
            </a:r>
          </a:p>
          <a:p>
            <a:pPr lvl="0">
              <a:buSzPct val="45000"/>
            </a:pPr>
            <a:r>
              <a:rPr lang="en-US" sz="2000"/>
              <a:t>Validate model from json data</a:t>
            </a:r>
          </a:p>
          <a:p>
            <a:pPr lvl="0">
              <a:buSzPct val="45000"/>
            </a:pPr>
            <a:r>
              <a:rPr lang="en-US" sz="2000"/>
              <a:t>Migrate of model to run on FPGA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7827-37D9-4A62-F7C3-F644918D41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4324B-B2D0-1665-FDF0-EC037ACF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9232" y="1935293"/>
            <a:ext cx="9923324" cy="39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CCD-00C5-DE48-7E23-854B4D65A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010CE-7EC8-2269-467D-BB49582717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1357"/>
            <a:ext cx="6486386" cy="331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7A25B-56A9-B19E-D0CE-3C0EF3A3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487299"/>
            <a:ext cx="2556589" cy="17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3D18B-A2A3-4989-C568-96826960C7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321415" y="0"/>
            <a:ext cx="3870585" cy="533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E54D49-EFB5-4B93-B528-127A9FE0A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65" y="3561976"/>
            <a:ext cx="5129074" cy="29308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3f947d8-5d54-4389-8396-3b1c081d6ef9">
            <a:hlinkClick r:id="" action="ppaction://media"/>
            <a:extLst>
              <a:ext uri="{FF2B5EF4-FFF2-40B4-BE49-F238E27FC236}">
                <a16:creationId xmlns:a16="http://schemas.microsoft.com/office/drawing/2014/main" id="{1679B36B-869D-F53E-9E99-76468FE93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1DFD3-3174-64F2-9A44-2096CED620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65562" y="1054505"/>
            <a:ext cx="5086183" cy="502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7B1D3-9196-909A-E3C9-C0D03D0E22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9624" y="1105882"/>
            <a:ext cx="5082265" cy="503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2F1C0-E399-5EED-23FF-666E937E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Future work</a:t>
            </a:r>
            <a:endParaRPr lang="da-DK" sz="3600" dirty="0">
              <a:solidFill>
                <a:schemeClr val="tx2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56AAF9F-E556-F737-3B3D-6CB71C31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F56CF-39FA-3156-1DA3-2864229B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Finish Dataset with correct camera parameters</a:t>
            </a:r>
          </a:p>
          <a:p>
            <a:r>
              <a:rPr lang="en-US" sz="1800">
                <a:solidFill>
                  <a:schemeClr val="tx2"/>
                </a:solidFill>
              </a:rPr>
              <a:t>Expand to x and rotation as well</a:t>
            </a:r>
          </a:p>
          <a:p>
            <a:r>
              <a:rPr lang="en-US" sz="1800">
                <a:solidFill>
                  <a:schemeClr val="tx2"/>
                </a:solidFill>
              </a:rPr>
              <a:t>When full model is available integrate fully on ESP</a:t>
            </a:r>
          </a:p>
          <a:p>
            <a:r>
              <a:rPr lang="en-US" sz="1800">
                <a:solidFill>
                  <a:schemeClr val="tx2"/>
                </a:solidFill>
              </a:rPr>
              <a:t>Integrate fully on FPGA</a:t>
            </a:r>
            <a:endParaRPr lang="da-DK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309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B3BF-4022-68A4-3419-393F5CCA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chemeClr val="bg1"/>
                </a:solidFill>
              </a:rPr>
              <a:t>Visual odometry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49D2-4CFA-D6A0-B0D3-D75AF4EE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da-DK">
                <a:solidFill>
                  <a:schemeClr val="bg1"/>
                </a:solidFill>
              </a:rPr>
              <a:t>Getting own movement only using cameras</a:t>
            </a:r>
          </a:p>
          <a:p>
            <a:r>
              <a:rPr lang="da-DK">
                <a:solidFill>
                  <a:schemeClr val="bg1"/>
                </a:solidFill>
              </a:rPr>
              <a:t>Usually done with computationally expensive machine vision algorithms</a:t>
            </a:r>
          </a:p>
          <a:p>
            <a:r>
              <a:rPr lang="da-DK">
                <a:solidFill>
                  <a:schemeClr val="bg1"/>
                </a:solidFill>
              </a:rPr>
              <a:t>Requires expensive hardware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6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7CDEE-004E-2475-F348-3CF0557C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chemeClr val="bg1"/>
                </a:solidFill>
              </a:rPr>
              <a:t>AI visual odometry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83A95-8368-7776-1B95-C8FAF438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Cheaper hardware for smaller model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28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98A69-CC4C-3B57-6E6E-E4AF4D3D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chemeClr val="bg1"/>
                </a:solidFill>
              </a:rPr>
              <a:t>Data generation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D88B-476A-A15C-1F09-FCAF18A4E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da-DK">
                <a:solidFill>
                  <a:schemeClr val="bg1"/>
                </a:solidFill>
              </a:rPr>
              <a:t>Nvidia ISAAC sim</a:t>
            </a:r>
          </a:p>
          <a:p>
            <a:r>
              <a:rPr lang="da-DK">
                <a:solidFill>
                  <a:schemeClr val="bg1"/>
                </a:solidFill>
              </a:rPr>
              <a:t>Camera parameters</a:t>
            </a:r>
          </a:p>
          <a:p>
            <a:r>
              <a:rPr lang="da-DK">
                <a:solidFill>
                  <a:schemeClr val="bg1"/>
                </a:solidFill>
              </a:rPr>
              <a:t>3D warehouse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8ADA32-B95E-4AE2-C5CB-A24804B307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20514" y="2849591"/>
            <a:ext cx="3791721" cy="3759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11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nk and green checkered block&#10;&#10;Description automatically generated">
            <a:extLst>
              <a:ext uri="{FF2B5EF4-FFF2-40B4-BE49-F238E27FC236}">
                <a16:creationId xmlns:a16="http://schemas.microsoft.com/office/drawing/2014/main" id="{09DC8B7F-5240-BE0B-919B-F3A311C13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0E59-CD70-8D1E-9312-A075802E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chemeClr val="bg1"/>
                </a:solidFill>
              </a:rPr>
              <a:t>Camera parameter estimations</a:t>
            </a:r>
          </a:p>
        </p:txBody>
      </p:sp>
      <p:grpSp>
        <p:nvGrpSpPr>
          <p:cNvPr id="2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AutoShape 4">
            <a:extLst>
              <a:ext uri="{FF2B5EF4-FFF2-40B4-BE49-F238E27FC236}">
                <a16:creationId xmlns:a16="http://schemas.microsoft.com/office/drawing/2014/main" id="{039BE725-0E45-7FA7-CB51-4837A20B80C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477270" y="1130846"/>
            <a:ext cx="497477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da-DK" sz="2000" dirty="0">
                <a:solidFill>
                  <a:schemeClr val="bg1"/>
                </a:solidFill>
              </a:rPr>
              <a:t>Estimating focal length</a:t>
            </a:r>
          </a:p>
          <a:p>
            <a:r>
              <a:rPr lang="da-DK" sz="2000" dirty="0">
                <a:solidFill>
                  <a:schemeClr val="bg1"/>
                </a:solidFill>
              </a:rPr>
              <a:t>Each square is 20mm</a:t>
            </a:r>
          </a:p>
          <a:p>
            <a:r>
              <a:rPr lang="da-DK" sz="2000" dirty="0">
                <a:solidFill>
                  <a:schemeClr val="bg1"/>
                </a:solidFill>
              </a:rPr>
              <a:t>Each square is 32 pixels</a:t>
            </a:r>
          </a:p>
          <a:p>
            <a:r>
              <a:rPr lang="da-DK" sz="2000" dirty="0">
                <a:solidFill>
                  <a:schemeClr val="bg1"/>
                </a:solidFill>
              </a:rPr>
              <a:t>Pixel scale is 1200/240 = 5</a:t>
            </a:r>
          </a:p>
          <a:p>
            <a:r>
              <a:rPr lang="da-DK" sz="2000" dirty="0">
                <a:solidFill>
                  <a:schemeClr val="bg1"/>
                </a:solidFill>
              </a:rPr>
              <a:t>Each square scaled = 160 pixels</a:t>
            </a:r>
          </a:p>
          <a:p>
            <a:r>
              <a:rPr lang="da-DK" sz="2000" dirty="0">
                <a:solidFill>
                  <a:schemeClr val="bg1"/>
                </a:solidFill>
              </a:rPr>
              <a:t>Distance is 200mm</a:t>
            </a:r>
          </a:p>
          <a:p>
            <a:r>
              <a:rPr lang="da-DK" sz="2000" dirty="0">
                <a:solidFill>
                  <a:schemeClr val="bg1"/>
                </a:solidFill>
              </a:rPr>
              <a:t>Pixel size of sensor is 2.2µm</a:t>
            </a:r>
          </a:p>
          <a:p>
            <a:r>
              <a:rPr lang="da-DK" sz="2000" dirty="0">
                <a:solidFill>
                  <a:schemeClr val="bg1"/>
                </a:solidFill>
              </a:rPr>
              <a:t>Focal length(pixels) = square(pixels)*distance(mm)/square(mm)</a:t>
            </a:r>
          </a:p>
          <a:p>
            <a:r>
              <a:rPr lang="da-DK" sz="2000" dirty="0">
                <a:solidFill>
                  <a:schemeClr val="bg1"/>
                </a:solidFill>
              </a:rPr>
              <a:t>Focal length(mm) = focal length(pixels)*pixel size(mm)</a:t>
            </a:r>
          </a:p>
          <a:p>
            <a:r>
              <a:rPr lang="da-DK" sz="2000" dirty="0">
                <a:solidFill>
                  <a:schemeClr val="bg1"/>
                </a:solidFill>
              </a:rPr>
              <a:t>Focal length(mm) = 3.52mm</a:t>
            </a:r>
          </a:p>
          <a:p>
            <a:endParaRPr lang="da-D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5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E66A-AE1F-9F06-9CF6-3329042B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structure</a:t>
            </a:r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8C836DA6-3734-239D-8364-09FF0F4C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00" y="643466"/>
            <a:ext cx="586653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D7741-2069-912E-40F4-FFE1DD2A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Model creation</a:t>
            </a:r>
            <a:endParaRPr lang="da-DK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1D2A52-F06C-BE86-3C8D-36B6C8B81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21452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418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0C167-7A0C-BA99-97B5-77B4BC9A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Tf models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630B1A-0371-8038-E4EE-0FB2E8B50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7" y="164592"/>
            <a:ext cx="3593753" cy="408736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9A465D2-33B2-1BE0-CFBE-808102C4F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329184"/>
            <a:ext cx="3758184" cy="3758184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67D9F0-3FCD-AAE3-5DA4-E8EDC202D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445062"/>
            <a:ext cx="3758184" cy="3526428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9765-29CD-A62E-B41D-8E59DA40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54157"/>
            <a:ext cx="3810000" cy="1509703"/>
          </a:xfrm>
        </p:spPr>
        <p:txBody>
          <a:bodyPr anchor="t">
            <a:normAutofit/>
          </a:bodyPr>
          <a:lstStyle/>
          <a:p>
            <a:r>
              <a:rPr lang="da-DK" sz="3200"/>
              <a:t>PC results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9442FF5-1C9A-94EF-9019-67CE8BCEE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9" y="538493"/>
            <a:ext cx="3309239" cy="1054516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91F9FCF-42AF-3155-EAB1-6B3DB8DF0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2" y="2170463"/>
            <a:ext cx="3309239" cy="5395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670C15-4E55-021E-79EA-BFCE4A460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3609" y="468753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86D7-DFEB-B624-DDA4-781351C4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1" y="667942"/>
            <a:ext cx="6705600" cy="5499618"/>
          </a:xfrm>
        </p:spPr>
        <p:txBody>
          <a:bodyPr>
            <a:normAutofit/>
          </a:bodyPr>
          <a:lstStyle/>
          <a:p>
            <a:r>
              <a:rPr lang="da-DK" sz="2000" dirty="0"/>
              <a:t>Low avg loss (less than 0.0001m)</a:t>
            </a:r>
          </a:p>
          <a:p>
            <a:r>
              <a:rPr lang="da-DK" sz="2000" dirty="0"/>
              <a:t> execution time around 20-30ms</a:t>
            </a:r>
          </a:p>
        </p:txBody>
      </p:sp>
    </p:spTree>
    <p:extLst>
      <p:ext uri="{BB962C8B-B14F-4D97-AF65-F5344CB8AC3E}">
        <p14:creationId xmlns:p14="http://schemas.microsoft.com/office/powerpoint/2010/main" val="92776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d6a82de-332f-43b8-a8a7-1928fd67507f}" enabled="1" method="Standard" siteId="{097464b8-069c-453e-9254-c17ec707310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298</Words>
  <Application>Microsoft Office PowerPoint</Application>
  <PresentationFormat>Widescreen</PresentationFormat>
  <Paragraphs>86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AI Visual Odometry</vt:lpstr>
      <vt:lpstr>Visual odometry</vt:lpstr>
      <vt:lpstr>AI visual odometry</vt:lpstr>
      <vt:lpstr>Data generation</vt:lpstr>
      <vt:lpstr>Camera parameter estimations</vt:lpstr>
      <vt:lpstr>Model structure</vt:lpstr>
      <vt:lpstr>Model creation</vt:lpstr>
      <vt:lpstr>Tf models</vt:lpstr>
      <vt:lpstr>PC results</vt:lpstr>
      <vt:lpstr>ESP_32 results/demo</vt:lpstr>
      <vt:lpstr>Interference on FPGA</vt:lpstr>
      <vt:lpstr>Challenges</vt:lpstr>
      <vt:lpstr>Approach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>Danfoss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Tommi Nikolai Tofthoj</dc:creator>
  <cp:lastModifiedBy>Tommi Nikolai Tofthoj</cp:lastModifiedBy>
  <cp:revision>1</cp:revision>
  <dcterms:created xsi:type="dcterms:W3CDTF">2024-11-27T11:34:38Z</dcterms:created>
  <dcterms:modified xsi:type="dcterms:W3CDTF">2024-11-27T12:48:45Z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Classified as Business</vt:lpwstr>
  </property>
</Properties>
</file>